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Caveat SemiBo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aveat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3bb70aa2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3bb70aa2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58829bc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58829b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3bb70aa2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3bb70aa2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3c30535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3c30535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motaNMS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Realtime</a:t>
            </a:r>
            <a:r>
              <a:rPr lang="en"/>
              <a:t> network monitoring system 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350" y="1668869"/>
            <a:ext cx="3428349" cy="192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14511" r="44332" t="45545"/>
          <a:stretch/>
        </p:blipFill>
        <p:spPr>
          <a:xfrm>
            <a:off x="162875" y="1937988"/>
            <a:ext cx="2877100" cy="30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14515" r="48930" t="49469"/>
          <a:stretch/>
        </p:blipFill>
        <p:spPr>
          <a:xfrm>
            <a:off x="3197175" y="1938000"/>
            <a:ext cx="2749676" cy="29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0" l="14689" r="43158" t="48812"/>
          <a:stretch/>
        </p:blipFill>
        <p:spPr>
          <a:xfrm>
            <a:off x="6104050" y="1938000"/>
            <a:ext cx="2996977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Specified Worker Pool Size for </a:t>
            </a:r>
            <a:r>
              <a:rPr lang="en"/>
              <a:t>verticles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Made connection pool </a:t>
            </a:r>
            <a:r>
              <a:rPr lang="en"/>
              <a:t>singleton</a:t>
            </a:r>
            <a:r>
              <a:rPr lang="en"/>
              <a:t> for multiple instances of Database </a:t>
            </a:r>
            <a:r>
              <a:rPr lang="en"/>
              <a:t>verticle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widget to show Network interfaces Data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features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 time data representation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Historical data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Discovery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Device type Supported (Ping/ssh)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Batch polling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page ui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Error messages from plugin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metric types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new device type(snmp/windows)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Range discovery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2701150" y="1318650"/>
            <a:ext cx="57171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600">
                <a:solidFill>
                  <a:srgbClr val="FF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Thank you</a:t>
            </a:r>
            <a:endParaRPr b="0" sz="7900">
              <a:solidFill>
                <a:srgbClr val="FF0000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76884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Objective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18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 main objective of network monitoring system is to provide real-time visibility into network performance and security, enabling proactive issue detection and faster problem resolution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</a:t>
            </a:r>
            <a:endParaRPr sz="300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68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flow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791050" cy="31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idx="2" type="body"/>
          </p:nvPr>
        </p:nvSpPr>
        <p:spPr>
          <a:xfrm>
            <a:off x="4858500" y="176425"/>
            <a:ext cx="4098300" cy="4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Folder structure.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51569" t="0"/>
          <a:stretch/>
        </p:blipFill>
        <p:spPr>
          <a:xfrm>
            <a:off x="0" y="0"/>
            <a:ext cx="457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4858500" y="81425"/>
            <a:ext cx="4084800" cy="4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Folder structure GoLang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happening under the hood 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On server Startup</a:t>
            </a:r>
            <a:endParaRPr b="0" sz="3000"/>
          </a:p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670675" y="41824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On failure of any operation shown will result in shut down of server , vertx will be closed.</a:t>
            </a:r>
            <a:endParaRPr sz="1300"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0875"/>
            <a:ext cx="4503650" cy="37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On load</a:t>
            </a:r>
            <a:endParaRPr sz="30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50" y="87700"/>
            <a:ext cx="38231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30000" y="1318650"/>
            <a:ext cx="33009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&amp; Monitor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Onload/Add/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Delete/Provision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/View</a:t>
            </a:r>
            <a:endParaRPr sz="300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300" y="220250"/>
            <a:ext cx="37694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